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27" autoAdjust="0"/>
    <p:restoredTop sz="94660"/>
  </p:normalViewPr>
  <p:slideViewPr>
    <p:cSldViewPr>
      <p:cViewPr varScale="1">
        <p:scale>
          <a:sx n="64" d="100"/>
          <a:sy n="64" d="100"/>
        </p:scale>
        <p:origin x="1562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061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29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5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757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61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9716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893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677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95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663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11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5728-AD0F-4530-9AC0-BEFC33FB9724}" type="datetimeFigureOut">
              <a:rPr lang="fr-BE" smtClean="0"/>
              <a:t>17-03-20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74309-CB12-4716-B378-90CE79DD64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29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72C9942-77F5-4FFC-9AC8-BE8CAF981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4911"/>
            <a:ext cx="8229600" cy="191297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CCB2B01-5A52-462C-96FA-7A5ED8EC7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330164"/>
            <a:ext cx="6984776" cy="96325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2335A4-B0BE-42EE-9339-92E5231B0012}"/>
              </a:ext>
            </a:extLst>
          </p:cNvPr>
          <p:cNvSpPr/>
          <p:nvPr/>
        </p:nvSpPr>
        <p:spPr>
          <a:xfrm>
            <a:off x="554360" y="542002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Bodoni Sans Text" panose="00000500000000000000" pitchFamily="50" charset="0"/>
              </a:rPr>
              <a:t>Exercice réalisé par Camille Bonnier, neuropsychologue</a:t>
            </a:r>
          </a:p>
          <a:p>
            <a:pPr algn="ctr"/>
            <a:r>
              <a:rPr lang="fr-FR" sz="2800" dirty="0">
                <a:latin typeface="Bodoni Sans Text" panose="00000500000000000000" pitchFamily="50" charset="0"/>
              </a:rPr>
              <a:t>www.learningbrain.be</a:t>
            </a:r>
          </a:p>
        </p:txBody>
      </p:sp>
    </p:spTree>
    <p:extLst>
      <p:ext uri="{BB962C8B-B14F-4D97-AF65-F5344CB8AC3E}">
        <p14:creationId xmlns:p14="http://schemas.microsoft.com/office/powerpoint/2010/main" val="265704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E75E9A8-FFE4-400A-BE37-F9920C07B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2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24744"/>
            <a:ext cx="3001491" cy="3069092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A326DA5-4C87-4457-B32A-AA936B16C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7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4" y="1626257"/>
            <a:ext cx="2389609" cy="3227524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A7B3854-CAE8-4B1C-882A-55AE34A23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811842"/>
            <a:ext cx="2922240" cy="4127664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365519F-03D7-4E48-9622-C54AAC298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2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30" y="1839486"/>
            <a:ext cx="3301510" cy="247613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DFE37DA-A778-4875-AE1A-ABD4BBA6F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6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36712"/>
            <a:ext cx="2249785" cy="391727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3B431FE-8E0B-43F6-BC13-8CBB22DFF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4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2806228" cy="4310118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DD8257F-A061-4C2C-B0AB-88B0A991E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0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052736"/>
            <a:ext cx="2681262" cy="395667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B6FED2A-7811-48D0-84BC-A473F87DF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3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83918"/>
            <a:ext cx="3953222" cy="400326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ECB80F3-2174-4906-9EBB-5FE01AA4B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3219226" cy="5165312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830EA65-1572-404C-B8D5-57091B367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7300" b="1" u="sng" dirty="0">
                <a:solidFill>
                  <a:srgbClr val="FFFF00"/>
                </a:solidFill>
                <a:latin typeface="Bodoni Sans Text Bold" panose="00000800000000000000" pitchFamily="50" charset="0"/>
              </a:rPr>
              <a:t>Titi et </a:t>
            </a:r>
            <a:r>
              <a:rPr lang="fr-BE" sz="7300" b="1" u="sng" dirty="0" err="1">
                <a:solidFill>
                  <a:srgbClr val="FFFF00"/>
                </a:solidFill>
                <a:latin typeface="Bodoni Sans Text Bold" panose="00000800000000000000" pitchFamily="50" charset="0"/>
              </a:rPr>
              <a:t>Grosminet</a:t>
            </a:r>
            <a:endParaRPr lang="fr-BE" sz="8000" dirty="0">
              <a:solidFill>
                <a:srgbClr val="FFFF00"/>
              </a:solidFill>
              <a:latin typeface="Bodoni Sans Text Bold" panose="00000800000000000000" pitchFamily="50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8208912" cy="2520280"/>
          </a:xfrm>
        </p:spPr>
        <p:txBody>
          <a:bodyPr>
            <a:normAutofit lnSpcReduction="10000"/>
          </a:bodyPr>
          <a:lstStyle/>
          <a:p>
            <a:pPr algn="l"/>
            <a:r>
              <a:rPr lang="fr-BE" b="1" dirty="0">
                <a:solidFill>
                  <a:schemeClr val="tx1"/>
                </a:solidFill>
                <a:latin typeface="Bodoni Sans Text" panose="00000500000000000000" pitchFamily="50" charset="0"/>
              </a:rPr>
              <a:t>Consigne </a:t>
            </a:r>
            <a:r>
              <a:rPr lang="fr-BE" dirty="0">
                <a:solidFill>
                  <a:schemeClr val="tx1"/>
                </a:solidFill>
                <a:latin typeface="Bodoni Sans Text" panose="00000500000000000000" pitchFamily="50" charset="0"/>
              </a:rPr>
              <a:t>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  <a:latin typeface="Bodoni Sans Text" panose="00000500000000000000" pitchFamily="50" charset="0"/>
              </a:rPr>
              <a:t>Tape dans tes mains à chaque fois que tu vois Titi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  <a:latin typeface="Bodoni Sans Text" panose="00000500000000000000" pitchFamily="50" charset="0"/>
              </a:rPr>
              <a:t>Mais ne tape pas quand tu vois Titi et </a:t>
            </a:r>
            <a:r>
              <a:rPr lang="fr-BE" dirty="0" err="1">
                <a:solidFill>
                  <a:schemeClr val="tx1"/>
                </a:solidFill>
                <a:latin typeface="Bodoni Sans Text" panose="00000500000000000000" pitchFamily="50" charset="0"/>
              </a:rPr>
              <a:t>Grosminet</a:t>
            </a:r>
            <a:endParaRPr lang="fr-BE" dirty="0">
              <a:solidFill>
                <a:schemeClr val="tx1"/>
              </a:solidFill>
              <a:latin typeface="Bodoni Sans Text" panose="00000500000000000000" pitchFamily="50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8839"/>
            <a:ext cx="3708716" cy="18389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4201"/>
            <a:ext cx="2499451" cy="201622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49EF5E5-2BDC-4298-A3C7-80FCF7887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6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20688"/>
            <a:ext cx="3615084" cy="5577558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999AFA2-D657-4D56-917B-521B767E8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24744"/>
            <a:ext cx="2703934" cy="2703934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0082B1-AC28-41CC-8047-35E7844C1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3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57" y="1844824"/>
            <a:ext cx="4251719" cy="3188789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56B2BF1-8474-42F1-BA44-D7F9345E8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9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356587"/>
            <a:ext cx="3257326" cy="4806757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2D63BCF-C63E-4AAC-B239-7531DE7BC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7541"/>
            <a:ext cx="3902546" cy="337720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9948E8F-6293-4CD3-AE95-8972BC5BF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03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88723"/>
            <a:ext cx="3667472" cy="2807908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A7B7D81-E943-4A1A-A264-A1EFBAA44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7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07028"/>
            <a:ext cx="3361531" cy="3437241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BEF4AA0-0EB2-4C3B-91BC-EDC51E00F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11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322739"/>
            <a:ext cx="2968724" cy="3740592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B8016D7-43CB-4E1C-923E-945DA0545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2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48680"/>
            <a:ext cx="2941849" cy="5319990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202EA6E-19CA-4417-97A2-BE857D8AA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9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2996FAC-2DA9-4E6C-87D1-14943CAA3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3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4" y="854094"/>
            <a:ext cx="2537817" cy="4418787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E78232B-7363-40CF-9DAC-9720DBA62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9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4" y="910853"/>
            <a:ext cx="4142953" cy="414295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5B42720-DD93-4DF0-B732-2F92700DA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6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19833"/>
            <a:ext cx="3078261" cy="311967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5DE78D8-BB6F-4070-BC5A-C18534841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6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4708"/>
            <a:ext cx="3760812" cy="473862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245E44C-D5AA-4785-B1C9-D4D61969E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4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6712"/>
            <a:ext cx="2643162" cy="4241006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5C7C499-385D-439F-A350-66469EA2A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3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237" y="1187257"/>
            <a:ext cx="2999011" cy="3595088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A766D34-FF2D-4C2C-B9E8-349239B24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6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9" y="1628800"/>
            <a:ext cx="3948881" cy="3948881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5C3C54D-58C7-4607-BAA8-B30124327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6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4" y="1606366"/>
            <a:ext cx="2105769" cy="3666515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7352D5-B29D-419B-87ED-5F5BAD4BB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3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56424"/>
            <a:ext cx="3181697" cy="4297357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6E4B58E-B21E-4BEA-B96B-11136A81D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462" y="1915424"/>
            <a:ext cx="2167682" cy="3257446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BFC439A-4759-43E8-AE8E-FCB4A5A02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052736"/>
            <a:ext cx="3667319" cy="2807791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5BD3594-E75D-48A0-BF4C-5A34FEC10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1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99023"/>
            <a:ext cx="3321719" cy="248808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5C216B4-0AA0-42CF-BD02-788251ACD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5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869088"/>
            <a:ext cx="3328764" cy="419424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4AE56D5-3895-4DF9-8873-1F6E49AB1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8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87" y="2062956"/>
            <a:ext cx="2333625" cy="3600450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52225E2-3FD5-42D6-9718-E2578EA1C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4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1999161"/>
            <a:ext cx="3584228" cy="3092745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A4DB991-86CC-48F0-A23A-D1D0CCA85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4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24744"/>
            <a:ext cx="2465239" cy="363789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0E42842-DF2A-406D-85DF-6F35F8B43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3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13067"/>
            <a:ext cx="4027512" cy="3083564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9834949-1490-41D7-948C-9EF702FFF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7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80728"/>
            <a:ext cx="2483346" cy="4323944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0DC5C83-5AEF-42AA-AD75-2E7F7AB56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5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1484784"/>
            <a:ext cx="4408770" cy="3302322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41DA805-7FC1-4F4C-A434-B718B8DF9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4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2461617" cy="3324781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580A4E6-F56D-4A71-B2EB-68D3AAD61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8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33398"/>
            <a:ext cx="3433539" cy="3510871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947D0BA-0369-4F04-81CD-F05E81256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2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15265"/>
            <a:ext cx="2778224" cy="3924241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C8DF77C-F593-42F2-8473-DEC208B4E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8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764704"/>
            <a:ext cx="3523935" cy="5289210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AABCC01-806E-493C-9B78-B1CFF2138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42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17076"/>
            <a:ext cx="2811561" cy="5084380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900EC11-90AD-41D4-8760-3AC800518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5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2894085" cy="6409047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D01BA88-C6EF-479A-A748-257FE1618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0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27927"/>
            <a:ext cx="3366293" cy="3411579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A80E07D-77DB-4497-8D83-24EDAC873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1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4" y="1432912"/>
            <a:ext cx="3754601" cy="4693252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9C7B294-3980-4DFA-88B5-11A62F4AA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1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869088"/>
            <a:ext cx="3328764" cy="419424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AD26BA8-7EF6-4A06-BD34-A611E8875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6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974632"/>
            <a:ext cx="3039020" cy="4688774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FE8F04B-FE09-4CF9-A486-05EDA0506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4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273577"/>
            <a:ext cx="2927003" cy="3508768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B9F5AD7-81E7-46F0-AFC3-8A759BD9F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6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2060848"/>
            <a:ext cx="3512738" cy="3031058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BF53370-45D5-4D7C-BAB7-36185930F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8885"/>
            <a:ext cx="3712046" cy="3712046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4B00FEA-4A52-4FFE-8473-935D372E4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0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9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FIN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056058"/>
            <a:ext cx="4176464" cy="3614247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B5074D6-0DB7-4E6E-B8C6-C52BC8039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4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4" y="2038764"/>
            <a:ext cx="2609825" cy="2644934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7193433-88D4-4486-B61D-E59245957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96752"/>
            <a:ext cx="2177207" cy="3212851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6CDA588-25DD-470C-B1D9-A040F4CDC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5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3496022" cy="3496022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B540ABB-D7A9-4AE7-AC10-05D9E1855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2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957849"/>
            <a:ext cx="2464668" cy="3105482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CD25AC-A351-4FAA-9E79-A48F79853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944" y="6165304"/>
            <a:ext cx="341405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00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Affichage à l'écran (4:3)</PresentationFormat>
  <Paragraphs>7</Paragraphs>
  <Slides>59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5" baseType="lpstr">
      <vt:lpstr>Arial</vt:lpstr>
      <vt:lpstr>Bodoni Sans Text</vt:lpstr>
      <vt:lpstr>Bodoni Sans Text Bold</vt:lpstr>
      <vt:lpstr>Calibri</vt:lpstr>
      <vt:lpstr>Comic Sans MS</vt:lpstr>
      <vt:lpstr>Thème Office</vt:lpstr>
      <vt:lpstr>Présentation PowerPoint</vt:lpstr>
      <vt:lpstr>Titi et Grosminet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Titi et Grosminet.</dc:title>
  <dc:creator>Camille</dc:creator>
  <cp:lastModifiedBy>laura bertleff</cp:lastModifiedBy>
  <cp:revision>24</cp:revision>
  <dcterms:created xsi:type="dcterms:W3CDTF">2016-02-20T12:15:11Z</dcterms:created>
  <dcterms:modified xsi:type="dcterms:W3CDTF">2020-03-17T14:26:13Z</dcterms:modified>
</cp:coreProperties>
</file>